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90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536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29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38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91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058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392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39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35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10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65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63523-A759-A649-A85F-00F79D4AD498}" type="datetimeFigureOut">
              <a:rPr lang="nl-NL" smtClean="0"/>
              <a:t>23-08-17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E113E-53C7-2B45-8A4A-49A35E1E82A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3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INLEIDING </a:t>
            </a:r>
            <a:br>
              <a:rPr lang="nl-NL" dirty="0" smtClean="0"/>
            </a:br>
            <a:r>
              <a:rPr lang="nl-NL" dirty="0" smtClean="0"/>
              <a:t>1.1 DE NEDERLANDSE STAATSINRICHTING NU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345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LEG HET NEDERLANDS BESTUUR UIT MET BEHULP VAN DE VOLGENDE BEGRIPPEN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7735" cy="4957947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MONARCHIE 				DEMOCRATIE </a:t>
            </a:r>
          </a:p>
          <a:p>
            <a:r>
              <a:rPr lang="nl-NL" dirty="0" smtClean="0"/>
              <a:t>GRONDWET				EERSTE KAMER</a:t>
            </a:r>
          </a:p>
          <a:p>
            <a:r>
              <a:rPr lang="nl-NL" dirty="0" smtClean="0"/>
              <a:t>REGERING					VERKIEZINGEN</a:t>
            </a:r>
          </a:p>
          <a:p>
            <a:r>
              <a:rPr lang="nl-NL" dirty="0" smtClean="0"/>
              <a:t>2</a:t>
            </a:r>
            <a:r>
              <a:rPr lang="nl-NL" baseline="30000" dirty="0" smtClean="0"/>
              <a:t>E</a:t>
            </a:r>
            <a:r>
              <a:rPr lang="nl-NL" dirty="0" smtClean="0"/>
              <a:t> KAMER					</a:t>
            </a:r>
            <a:r>
              <a:rPr lang="nl-NL" dirty="0" smtClean="0"/>
              <a:t>WETGEVENDE MACHT</a:t>
            </a:r>
          </a:p>
          <a:p>
            <a:r>
              <a:rPr lang="nl-NL" dirty="0" smtClean="0"/>
              <a:t>UITVOERENDE MACHT			RECHTERLIJKE MACHT</a:t>
            </a:r>
          </a:p>
          <a:p>
            <a:r>
              <a:rPr lang="nl-NL" dirty="0" smtClean="0"/>
              <a:t>RECHTSSTAAT				MINISTERS</a:t>
            </a:r>
          </a:p>
          <a:p>
            <a:r>
              <a:rPr lang="nl-NL" dirty="0" smtClean="0"/>
              <a:t>GEMEENTERAAD				PROVINCIALE STATEN</a:t>
            </a:r>
          </a:p>
          <a:p>
            <a:r>
              <a:rPr lang="nl-NL" dirty="0" smtClean="0"/>
              <a:t>WETGEVENDE BEVOEGDHEDEN	CONTROLERENDE BEVOEGDHEDEN</a:t>
            </a:r>
          </a:p>
          <a:p>
            <a:r>
              <a:rPr lang="nl-NL" dirty="0" smtClean="0"/>
              <a:t>COALIIEPARTIJEN				OPPOSITIEPARTIJEN</a:t>
            </a:r>
          </a:p>
          <a:p>
            <a:r>
              <a:rPr lang="nl-NL" smtClean="0"/>
              <a:t>HOOGSTE MACHT			GRONDRECHTEN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66276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</Words>
  <Application>Microsoft Macintosh PowerPoint</Application>
  <PresentationFormat>Breedbeeld</PresentationFormat>
  <Paragraphs>13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Office-thema</vt:lpstr>
      <vt:lpstr> INLEIDING  1.1 DE NEDERLANDSE STAATSINRICHTING NU</vt:lpstr>
      <vt:lpstr>LEG HET NEDERLANDS BESTUUR UIT MET BEHULP VAN DE VOLGENDE BEGRIPPEN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INLEIDING  1.1 DE NEDERLANDSE STAATSINRICHTING NU</dc:title>
  <dc:creator>Microsoft Office-gebruiker</dc:creator>
  <cp:lastModifiedBy>Microsoft Office-gebruiker</cp:lastModifiedBy>
  <cp:revision>1</cp:revision>
  <dcterms:created xsi:type="dcterms:W3CDTF">2017-08-23T06:47:25Z</dcterms:created>
  <dcterms:modified xsi:type="dcterms:W3CDTF">2017-08-23T06:56:07Z</dcterms:modified>
</cp:coreProperties>
</file>